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67" r:id="rId9"/>
    <p:sldId id="266" r:id="rId10"/>
    <p:sldId id="261" r:id="rId11"/>
    <p:sldId id="268" r:id="rId12"/>
    <p:sldId id="269" r:id="rId13"/>
    <p:sldId id="270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B1BA1-5DC5-42FD-9952-DAC0202D8A32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7EE54-139C-485C-B35E-201B88DB9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СИМВОЛИКА ГОРОДА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EE54-139C-485C-B35E-201B88DB90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EE54-139C-485C-B35E-201B88DB90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3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EE54-139C-485C-B35E-201B88DB90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6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ЛИТЕРАТУРНО-МУЗЫКАЛЬНОЕ</a:t>
            </a:r>
            <a:r>
              <a:rPr lang="ru-RU" baseline="0" dirty="0" smtClean="0"/>
              <a:t> РАЗВЛЕЧЕНИЕ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EE54-139C-485C-B35E-201B88DB90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2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145B3-99F5-488C-9634-B86209BF1FF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6C0188-3FBA-422D-B2C0-8BC14F67B4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964488" cy="8821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«ЯСЛИ-САД №9 Г. ВОЛКОВЫСКА»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237356" cy="201622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«МОЯ МАЛАЯ РОДИНА – ГОРОД ВОЛКОВЫСК»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volkovysk.by/wp-content/uploads/2011/09/1443638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407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0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етодисту\проекты\Презентация проекта Каркешкиной\фото\Новая папка\IMG_82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18486" r="2131" b="13828"/>
          <a:stretch/>
        </p:blipFill>
        <p:spPr bwMode="auto">
          <a:xfrm>
            <a:off x="392" y="1272622"/>
            <a:ext cx="4752528" cy="3448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185" y="617029"/>
            <a:ext cx="340285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«СЛОЖИ И НАЗОВИ»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3752" y="2082228"/>
            <a:ext cx="43606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 ПРОЧИТАЙ СЛОВО ПО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ПЕРВЫМ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ЗВУКАМ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D:\Методисту\проекты\Презентация проекта Каркешкиной\фото\Новая папка\IMG_82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2215" r="4950" b="4586"/>
          <a:stretch/>
        </p:blipFill>
        <p:spPr bwMode="auto">
          <a:xfrm>
            <a:off x="4651216" y="2996952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404664"/>
            <a:ext cx="40679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ДИДАКТИЧЕСКИЕ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ИГРЫ</a:t>
            </a:r>
            <a:endParaRPr lang="ru-RU" sz="2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0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t="7766" r="14545" b="1020"/>
          <a:stretch/>
        </p:blipFill>
        <p:spPr>
          <a:xfrm rot="5400000">
            <a:off x="-521609" y="521608"/>
            <a:ext cx="4293096" cy="3249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3289"/>
          <a:stretch/>
        </p:blipFill>
        <p:spPr>
          <a:xfrm>
            <a:off x="2674720" y="2991837"/>
            <a:ext cx="6489456" cy="387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ttp://img.aucland.ru/market-photos/181/afda8d98ab6707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68" y="0"/>
            <a:ext cx="2240984" cy="285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3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етодисту\проекты\Презентация проекта Каркешкиной\фото\20180201_1739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0"/>
          <a:stretch/>
        </p:blipFill>
        <p:spPr bwMode="auto">
          <a:xfrm>
            <a:off x="5775568" y="4232920"/>
            <a:ext cx="336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Методисту\проекты\Презентация проекта Каркешкиной\фото\20180201_174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38748"/>
            <a:ext cx="31283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Методисту\проекты\Презентация проекта Каркешкиной\фото\20180201_1740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6"/>
          <a:stretch/>
        </p:blipFill>
        <p:spPr bwMode="auto">
          <a:xfrm>
            <a:off x="3448" y="4232920"/>
            <a:ext cx="33798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Методисту\проекты\Презентация проекта Каркешкиной\фото\20180201_1747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6936"/>
            <a:ext cx="2890312" cy="228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Методисту\проекты\Презентация проекта Каркешкиной\фото\20180201_1808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36" y="2000737"/>
            <a:ext cx="3017748" cy="222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16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ФОТО\2017-2018\Беларусь\Каркешкина\IMG_72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54" y="4247980"/>
            <a:ext cx="3438262" cy="263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ФОТО\2017-2018\Беларусь\Каркешкина\IMG_72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24" y="4224396"/>
            <a:ext cx="3600400" cy="263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D:\ФОТО\2017-2018\Беларусь\Каркешкина\IMG_72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566080" cy="259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ФОТО\2017-2018\Беларусь\Каркешкина\IMG_725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51" y="968534"/>
            <a:ext cx="3677265" cy="259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ФОТО\2017-2018\Беларусь\Каркешкина\IMG_723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0" r="12957" b="5573"/>
          <a:stretch/>
        </p:blipFill>
        <p:spPr bwMode="auto">
          <a:xfrm>
            <a:off x="3131840" y="2799792"/>
            <a:ext cx="3024336" cy="199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9246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ЛИТЕРАТУРНО-МУЗЫКАЛЬНОЕ РАЗВЛЕЧЕНИЕ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«МОЯ МАЛАЯ РОДИНА – ГОРОД ВОЛКОВЫСК»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95" y="0"/>
            <a:ext cx="3473930" cy="2494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D:\Методисту\проекты\Презентация проекта Каркешкиной\фото\IMG_8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7349">
            <a:off x="5447420" y="1840351"/>
            <a:ext cx="3672408" cy="2688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Методисту\проекты\Презентация проекта Каркешкиной\фото\IMG_8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9430">
            <a:off x="503363" y="1716572"/>
            <a:ext cx="3528392" cy="293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3" b="13137"/>
          <a:stretch/>
        </p:blipFill>
        <p:spPr>
          <a:xfrm>
            <a:off x="1835696" y="4563992"/>
            <a:ext cx="5447928" cy="227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5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00" y="1556792"/>
            <a:ext cx="2771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АДРЕС: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 ГОРБАТОВА,25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ВОЛКОВЫСК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ГРОДНЕНСКОЙ ОБЛ.</a:t>
            </a:r>
          </a:p>
          <a:p>
            <a:pPr lvl="0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9-79-48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ЯЩИК: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sad9volk@yandex.by</a:t>
            </a:r>
          </a:p>
        </p:txBody>
      </p:sp>
      <p:pic>
        <p:nvPicPr>
          <p:cNvPr id="4" name="Рисунок 3" descr="C:\Users\User\Desktop\дс\IMG_25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5940425" cy="476885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228600">
              <a:srgbClr val="730E00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8116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802480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Родина-это город, в котором живет человек,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 улица, на которой стоит его дом,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Деревце под окном, и пение птички: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Все это Родина»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e-BY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 descr="https://www.sb.by/upload/iblock/645/645406469956f86ac930c1a69172c0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76"/>
            <a:ext cx="8009344" cy="479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9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044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Цель проекта: воспитание у дошкольников нравственно-патриотических чувств, приобщение к истории и культуре родного города.</a:t>
            </a:r>
            <a:endParaRPr lang="ru-RU" sz="20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052736"/>
            <a:ext cx="53640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Задачи проекта: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 Дать знания детям о родном городе, его истории и символах.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 Расширять представления детей о достопримечательностях своего города и его исторических памятниках, развивать бережное отношение к нему, к его культурным ценностям.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   Развивать связную речь детей; обогащать и активизировать словарь детей, учить свободно мыслить, фантазировать.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   Воспитывать любовь к родному городу, краю, умение видеть прекрасное, гордиться им.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  Воспитывать чувство гордости за своих земляков.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http://boombob.ru/resize.php?id=50943&amp;num=8&amp;width=515&amp;height=686.6666666666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6" y="2276872"/>
            <a:ext cx="3179752" cy="4371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9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етодисту\проекты\Презентация проекта Каркешкиной\фото\DSCN62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r="3228" b="1590"/>
          <a:stretch/>
        </p:blipFill>
        <p:spPr bwMode="auto">
          <a:xfrm>
            <a:off x="179512" y="188639"/>
            <a:ext cx="2160240" cy="280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Методисту\проекты\Презентация проекта Каркешкиной\фото\DSCN62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26584" r="15143" b="21961"/>
          <a:stretch/>
        </p:blipFill>
        <p:spPr bwMode="auto">
          <a:xfrm>
            <a:off x="2449027" y="332656"/>
            <a:ext cx="225473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Методисту\проекты\Презентация проекта Каркешкиной\фото\DSCN62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4"/>
          <a:stretch/>
        </p:blipFill>
        <p:spPr bwMode="auto">
          <a:xfrm>
            <a:off x="2354030" y="3431426"/>
            <a:ext cx="2262336" cy="301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Методисту\проекты\Презентация проекта Каркешкиной\фото\DSCN624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3871" r="2844"/>
          <a:stretch/>
        </p:blipFill>
        <p:spPr bwMode="auto">
          <a:xfrm>
            <a:off x="7093964" y="701472"/>
            <a:ext cx="204427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Методисту\проекты\Презентация проекта Каркешкиной\фото\DSCN62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8" y="3226256"/>
            <a:ext cx="210712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Методисту\проекты\Презентация проекта Каркешкиной\фото\DSCN623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1347" r="2071" b="12584"/>
          <a:stretch/>
        </p:blipFill>
        <p:spPr bwMode="auto">
          <a:xfrm>
            <a:off x="4812679" y="545058"/>
            <a:ext cx="2195830" cy="265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Методисту\проекты\Презентация проекта Каркешкиной\фото\DSCN624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-1" b="5691"/>
          <a:stretch/>
        </p:blipFill>
        <p:spPr bwMode="auto">
          <a:xfrm>
            <a:off x="4680883" y="3594040"/>
            <a:ext cx="2123365" cy="300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Методисту\проекты\Презентация проекта Каркешкиной\фото\DSCN624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19" y="3780353"/>
            <a:ext cx="2234565" cy="297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78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города Волковыска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3196"/>
            <a:ext cx="216024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s://upload.wikimedia.org/wikipedia/commons/thumb/1/11/BIA_Wo%C5%82kowysk_flag.svg/160px-BIA_Wo%C5%82kowysk_flag.sv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779912" cy="203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Методисту\проекты\Презентация проекта Каркешкиной\фото\Новая папка\IMG_822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7459" r="11358"/>
          <a:stretch/>
        </p:blipFill>
        <p:spPr bwMode="auto">
          <a:xfrm>
            <a:off x="322472" y="3501008"/>
            <a:ext cx="3241416" cy="304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9399" y="188640"/>
            <a:ext cx="3987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СИМВОЛИКА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</p:txBody>
      </p:sp>
      <p:pic>
        <p:nvPicPr>
          <p:cNvPr id="7" name="Рисунок 6" descr="D:\Методисту\проекты\Презентация проекта Каркешкиной\фото\Новая папка\IMG_822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t="10797" b="6941"/>
          <a:stretch/>
        </p:blipFill>
        <p:spPr bwMode="auto">
          <a:xfrm>
            <a:off x="4788024" y="3501008"/>
            <a:ext cx="3744416" cy="304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6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" b="9655"/>
          <a:stretch/>
        </p:blipFill>
        <p:spPr>
          <a:xfrm>
            <a:off x="23272" y="162205"/>
            <a:ext cx="4872426" cy="297407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"/>
          <a:stretch/>
        </p:blipFill>
        <p:spPr>
          <a:xfrm>
            <a:off x="4681164" y="3372312"/>
            <a:ext cx="4462836" cy="319552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2080" y="1375192"/>
            <a:ext cx="300120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МОЙ ДОМ!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851972"/>
            <a:ext cx="463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ВОТ МОЯ УЛИЦА!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Методисту\проекты\Презентация проекта Каркешкиной\фото\20180209_1613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" y="3372313"/>
            <a:ext cx="4465154" cy="32062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81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Методисту\проекты\Презентация проекта Каркешкиной\фото\экскурсия в библиотеку\2018-02-14 11-16-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45898"/>
            <a:ext cx="3923928" cy="2412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898"/>
            <a:ext cx="4262167" cy="2397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Методисту\проекты\Презентация проекта Каркешкиной\фото\экскурсия в библиотеку\2018-02-14 11-30-2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9" b="13544"/>
          <a:stretch/>
        </p:blipFill>
        <p:spPr bwMode="auto">
          <a:xfrm>
            <a:off x="3203848" y="1628800"/>
            <a:ext cx="2703195" cy="2922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Методисту\проекты\Презентация проекта Каркешкиной\фото\экскурсия в библиотеку\2018-02-14 11-38-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1"/>
            <a:ext cx="3567713" cy="2489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Методисту\проекты\Презентация проекта Каркешкиной\фото\экскурсия в библиотеку\2018-02-14 11-36-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600400" cy="2524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95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7098" r="8190" b="6884"/>
          <a:stretch/>
        </p:blipFill>
        <p:spPr>
          <a:xfrm rot="16200000">
            <a:off x="-728507" y="624364"/>
            <a:ext cx="4107985" cy="285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5680" r="5473" b="5738"/>
          <a:stretch/>
        </p:blipFill>
        <p:spPr>
          <a:xfrm rot="16200000">
            <a:off x="5651864" y="504312"/>
            <a:ext cx="3922444" cy="291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volkovysk.by/wp-content/uploads/2011/09/144363813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26" y="5112806"/>
            <a:ext cx="2625090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lignum-eco.by/media/k2/items/cache/e303e2027514497aaa0603a129a3eb42_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" y="4132418"/>
            <a:ext cx="2384608" cy="26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boombob.ru/resize.php?id=50943&amp;num=8&amp;width=515&amp;height=686.6666666666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15" y="0"/>
            <a:ext cx="3401062" cy="392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11063" r="4478" b="10758"/>
          <a:stretch/>
        </p:blipFill>
        <p:spPr>
          <a:xfrm>
            <a:off x="2420145" y="3922444"/>
            <a:ext cx="4374293" cy="28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0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етодисту\проекты\Презентация проекта Каркешкиной\фото\DSCN62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7" b="5262"/>
          <a:stretch/>
        </p:blipFill>
        <p:spPr bwMode="auto">
          <a:xfrm>
            <a:off x="2303748" y="3356992"/>
            <a:ext cx="4644516" cy="3063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D:\Методисту\проекты\Презентация проекта Каркешкиной\фото\20180209_1553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763">
            <a:off x="4491567" y="562952"/>
            <a:ext cx="426084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D:\Методисту\проекты\Презентация проекта Каркешкиной\фото\в школе\20180212_1637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520">
            <a:off x="251520" y="620688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69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531</TotalTime>
  <Words>211</Words>
  <Application>Microsoft Office PowerPoint</Application>
  <PresentationFormat>Экран (4:3)</PresentationFormat>
  <Paragraphs>38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ПРОЕКТ «МОЯ МАЛАЯ РОДИНА – ГОРОД ВОЛКОВЫСК»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МАЛАЯ РОДИНА – ГОРОД ВОЛКОВЫСК»</dc:title>
  <dc:creator>User</dc:creator>
  <cp:lastModifiedBy>User</cp:lastModifiedBy>
  <cp:revision>32</cp:revision>
  <dcterms:created xsi:type="dcterms:W3CDTF">2018-03-20T13:28:00Z</dcterms:created>
  <dcterms:modified xsi:type="dcterms:W3CDTF">2018-03-21T13:55:18Z</dcterms:modified>
</cp:coreProperties>
</file>